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7772400" cy="10058400"/>
  <p:notesSz cx="7772400" cy="10058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48" d="100"/>
          <a:sy n="48" d="100"/>
        </p:scale>
        <p:origin x="2220" y="3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2930" y="3118104"/>
            <a:ext cx="6606540" cy="21122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65860" y="5632704"/>
            <a:ext cx="5440680" cy="251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88620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002786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8620" y="402336"/>
            <a:ext cx="6995160" cy="16093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8620" y="2313432"/>
            <a:ext cx="6995160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42616" y="9354312"/>
            <a:ext cx="2487168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8620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96128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79169" y="5780239"/>
            <a:ext cx="163195" cy="0"/>
          </a:xfrm>
          <a:custGeom>
            <a:avLst/>
            <a:gdLst/>
            <a:ahLst/>
            <a:cxnLst/>
            <a:rect l="l" t="t" r="r" b="b"/>
            <a:pathLst>
              <a:path w="163194">
                <a:moveTo>
                  <a:pt x="0" y="0"/>
                </a:moveTo>
                <a:lnTo>
                  <a:pt x="0" y="0"/>
                </a:lnTo>
                <a:lnTo>
                  <a:pt x="9588" y="0"/>
                </a:lnTo>
                <a:lnTo>
                  <a:pt x="19177" y="0"/>
                </a:lnTo>
                <a:lnTo>
                  <a:pt x="28702" y="0"/>
                </a:lnTo>
                <a:lnTo>
                  <a:pt x="38354" y="0"/>
                </a:lnTo>
                <a:lnTo>
                  <a:pt x="48006" y="0"/>
                </a:lnTo>
                <a:lnTo>
                  <a:pt x="57531" y="0"/>
                </a:lnTo>
                <a:lnTo>
                  <a:pt x="67183" y="0"/>
                </a:lnTo>
                <a:lnTo>
                  <a:pt x="124714" y="0"/>
                </a:lnTo>
                <a:lnTo>
                  <a:pt x="134366" y="0"/>
                </a:lnTo>
                <a:lnTo>
                  <a:pt x="143891" y="0"/>
                </a:lnTo>
                <a:lnTo>
                  <a:pt x="153543" y="0"/>
                </a:lnTo>
                <a:lnTo>
                  <a:pt x="0" y="0"/>
                </a:lnTo>
                <a:lnTo>
                  <a:pt x="0" y="0"/>
                </a:lnTo>
                <a:lnTo>
                  <a:pt x="9525" y="0"/>
                </a:lnTo>
                <a:lnTo>
                  <a:pt x="19177" y="0"/>
                </a:lnTo>
                <a:lnTo>
                  <a:pt x="28702" y="0"/>
                </a:lnTo>
                <a:lnTo>
                  <a:pt x="48006" y="0"/>
                </a:lnTo>
                <a:lnTo>
                  <a:pt x="67183" y="0"/>
                </a:lnTo>
                <a:lnTo>
                  <a:pt x="76708" y="0"/>
                </a:lnTo>
                <a:lnTo>
                  <a:pt x="86360" y="0"/>
                </a:lnTo>
                <a:lnTo>
                  <a:pt x="95885" y="0"/>
                </a:lnTo>
                <a:lnTo>
                  <a:pt x="105537" y="0"/>
                </a:lnTo>
                <a:lnTo>
                  <a:pt x="115189" y="0"/>
                </a:lnTo>
                <a:lnTo>
                  <a:pt x="124714" y="0"/>
                </a:lnTo>
                <a:lnTo>
                  <a:pt x="134366" y="0"/>
                </a:lnTo>
                <a:lnTo>
                  <a:pt x="143891" y="0"/>
                </a:lnTo>
                <a:lnTo>
                  <a:pt x="153543" y="0"/>
                </a:lnTo>
                <a:lnTo>
                  <a:pt x="0" y="0"/>
                </a:lnTo>
                <a:lnTo>
                  <a:pt x="4762" y="0"/>
                </a:lnTo>
                <a:lnTo>
                  <a:pt x="9525" y="0"/>
                </a:lnTo>
                <a:lnTo>
                  <a:pt x="28702" y="0"/>
                </a:lnTo>
                <a:lnTo>
                  <a:pt x="38354" y="0"/>
                </a:lnTo>
                <a:lnTo>
                  <a:pt x="48006" y="0"/>
                </a:lnTo>
                <a:lnTo>
                  <a:pt x="57531" y="0"/>
                </a:lnTo>
                <a:lnTo>
                  <a:pt x="67183" y="0"/>
                </a:lnTo>
                <a:lnTo>
                  <a:pt x="76708" y="0"/>
                </a:lnTo>
                <a:lnTo>
                  <a:pt x="86360" y="0"/>
                </a:lnTo>
                <a:lnTo>
                  <a:pt x="105537" y="0"/>
                </a:lnTo>
                <a:lnTo>
                  <a:pt x="124714" y="0"/>
                </a:lnTo>
                <a:lnTo>
                  <a:pt x="134366" y="0"/>
                </a:lnTo>
                <a:lnTo>
                  <a:pt x="143891" y="0"/>
                </a:lnTo>
                <a:lnTo>
                  <a:pt x="153543" y="0"/>
                </a:lnTo>
                <a:lnTo>
                  <a:pt x="163195" y="0"/>
                </a:lnTo>
                <a:lnTo>
                  <a:pt x="163195" y="0"/>
                </a:lnTo>
                <a:lnTo>
                  <a:pt x="0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3724528" y="3023742"/>
            <a:ext cx="451484" cy="605155"/>
          </a:xfrm>
          <a:custGeom>
            <a:avLst/>
            <a:gdLst/>
            <a:ahLst/>
            <a:cxnLst/>
            <a:rect l="l" t="t" r="r" b="b"/>
            <a:pathLst>
              <a:path w="451485" h="605154">
                <a:moveTo>
                  <a:pt x="278384" y="9651"/>
                </a:moveTo>
                <a:lnTo>
                  <a:pt x="278384" y="19240"/>
                </a:lnTo>
                <a:lnTo>
                  <a:pt x="278233" y="25383"/>
                </a:lnTo>
                <a:lnTo>
                  <a:pt x="277177" y="32424"/>
                </a:lnTo>
                <a:lnTo>
                  <a:pt x="274312" y="44859"/>
                </a:lnTo>
                <a:lnTo>
                  <a:pt x="268732" y="67182"/>
                </a:lnTo>
                <a:lnTo>
                  <a:pt x="263077" y="89956"/>
                </a:lnTo>
                <a:lnTo>
                  <a:pt x="254317" y="143954"/>
                </a:lnTo>
                <a:lnTo>
                  <a:pt x="249629" y="187852"/>
                </a:lnTo>
                <a:lnTo>
                  <a:pt x="249555" y="196786"/>
                </a:lnTo>
                <a:lnTo>
                  <a:pt x="249479" y="205644"/>
                </a:lnTo>
                <a:lnTo>
                  <a:pt x="248951" y="213598"/>
                </a:lnTo>
                <a:lnTo>
                  <a:pt x="247519" y="225147"/>
                </a:lnTo>
                <a:lnTo>
                  <a:pt x="244729" y="244792"/>
                </a:lnTo>
                <a:lnTo>
                  <a:pt x="241938" y="264512"/>
                </a:lnTo>
                <a:lnTo>
                  <a:pt x="240506" y="276582"/>
                </a:lnTo>
                <a:lnTo>
                  <a:pt x="239978" y="285949"/>
                </a:lnTo>
                <a:lnTo>
                  <a:pt x="239903" y="297560"/>
                </a:lnTo>
                <a:lnTo>
                  <a:pt x="239753" y="308948"/>
                </a:lnTo>
                <a:lnTo>
                  <a:pt x="238704" y="316745"/>
                </a:lnTo>
                <a:lnTo>
                  <a:pt x="235857" y="324555"/>
                </a:lnTo>
                <a:lnTo>
                  <a:pt x="230314" y="335978"/>
                </a:lnTo>
                <a:lnTo>
                  <a:pt x="224696" y="347401"/>
                </a:lnTo>
                <a:lnTo>
                  <a:pt x="221329" y="355211"/>
                </a:lnTo>
                <a:lnTo>
                  <a:pt x="211796" y="392374"/>
                </a:lnTo>
                <a:lnTo>
                  <a:pt x="211200" y="403161"/>
                </a:lnTo>
                <a:lnTo>
                  <a:pt x="211050" y="409004"/>
                </a:lnTo>
                <a:lnTo>
                  <a:pt x="209994" y="413948"/>
                </a:lnTo>
                <a:lnTo>
                  <a:pt x="207129" y="420690"/>
                </a:lnTo>
                <a:lnTo>
                  <a:pt x="201549" y="431926"/>
                </a:lnTo>
                <a:lnTo>
                  <a:pt x="195894" y="443388"/>
                </a:lnTo>
                <a:lnTo>
                  <a:pt x="192508" y="451707"/>
                </a:lnTo>
                <a:lnTo>
                  <a:pt x="190038" y="460930"/>
                </a:lnTo>
                <a:lnTo>
                  <a:pt x="187134" y="475106"/>
                </a:lnTo>
                <a:lnTo>
                  <a:pt x="184305" y="489284"/>
                </a:lnTo>
                <a:lnTo>
                  <a:pt x="182364" y="498514"/>
                </a:lnTo>
                <a:lnTo>
                  <a:pt x="180410" y="506852"/>
                </a:lnTo>
                <a:lnTo>
                  <a:pt x="177546" y="518350"/>
                </a:lnTo>
                <a:lnTo>
                  <a:pt x="174681" y="529773"/>
                </a:lnTo>
                <a:lnTo>
                  <a:pt x="172727" y="537583"/>
                </a:lnTo>
                <a:lnTo>
                  <a:pt x="170786" y="545380"/>
                </a:lnTo>
                <a:lnTo>
                  <a:pt x="167957" y="556767"/>
                </a:lnTo>
                <a:lnTo>
                  <a:pt x="165128" y="568004"/>
                </a:lnTo>
                <a:lnTo>
                  <a:pt x="163187" y="574746"/>
                </a:lnTo>
                <a:lnTo>
                  <a:pt x="161233" y="579690"/>
                </a:lnTo>
                <a:lnTo>
                  <a:pt x="158369" y="585533"/>
                </a:lnTo>
                <a:lnTo>
                  <a:pt x="153543" y="595121"/>
                </a:lnTo>
                <a:lnTo>
                  <a:pt x="153543" y="599947"/>
                </a:lnTo>
                <a:lnTo>
                  <a:pt x="153543" y="604773"/>
                </a:lnTo>
                <a:lnTo>
                  <a:pt x="148717" y="604773"/>
                </a:lnTo>
                <a:lnTo>
                  <a:pt x="143891" y="604773"/>
                </a:lnTo>
              </a:path>
              <a:path w="451485" h="605154">
                <a:moveTo>
                  <a:pt x="268732" y="0"/>
                </a:moveTo>
                <a:lnTo>
                  <a:pt x="252101" y="8333"/>
                </a:lnTo>
                <a:lnTo>
                  <a:pt x="243562" y="12612"/>
                </a:lnTo>
                <a:lnTo>
                  <a:pt x="240415" y="14189"/>
                </a:lnTo>
                <a:lnTo>
                  <a:pt x="207597" y="34821"/>
                </a:lnTo>
                <a:lnTo>
                  <a:pt x="153606" y="91185"/>
                </a:lnTo>
                <a:lnTo>
                  <a:pt x="119934" y="127536"/>
                </a:lnTo>
                <a:lnTo>
                  <a:pt x="100210" y="148153"/>
                </a:lnTo>
                <a:lnTo>
                  <a:pt x="57831" y="184131"/>
                </a:lnTo>
                <a:lnTo>
                  <a:pt x="17567" y="214671"/>
                </a:lnTo>
                <a:lnTo>
                  <a:pt x="4762" y="220725"/>
                </a:lnTo>
                <a:lnTo>
                  <a:pt x="0" y="220725"/>
                </a:lnTo>
                <a:lnTo>
                  <a:pt x="0" y="225551"/>
                </a:lnTo>
                <a:lnTo>
                  <a:pt x="0" y="230377"/>
                </a:lnTo>
              </a:path>
              <a:path w="451485" h="605154">
                <a:moveTo>
                  <a:pt x="268732" y="38353"/>
                </a:moveTo>
                <a:lnTo>
                  <a:pt x="278320" y="52768"/>
                </a:lnTo>
                <a:lnTo>
                  <a:pt x="284089" y="61401"/>
                </a:lnTo>
                <a:lnTo>
                  <a:pt x="288512" y="67778"/>
                </a:lnTo>
                <a:lnTo>
                  <a:pt x="293840" y="75048"/>
                </a:lnTo>
                <a:lnTo>
                  <a:pt x="302323" y="86359"/>
                </a:lnTo>
                <a:lnTo>
                  <a:pt x="310732" y="97597"/>
                </a:lnTo>
                <a:lnTo>
                  <a:pt x="315539" y="104346"/>
                </a:lnTo>
                <a:lnTo>
                  <a:pt x="318548" y="109309"/>
                </a:lnTo>
                <a:lnTo>
                  <a:pt x="321563" y="115188"/>
                </a:lnTo>
                <a:lnTo>
                  <a:pt x="326390" y="124840"/>
                </a:lnTo>
                <a:lnTo>
                  <a:pt x="326390" y="124840"/>
                </a:lnTo>
                <a:lnTo>
                  <a:pt x="345567" y="144017"/>
                </a:lnTo>
                <a:lnTo>
                  <a:pt x="355092" y="144017"/>
                </a:lnTo>
                <a:lnTo>
                  <a:pt x="364744" y="153542"/>
                </a:lnTo>
                <a:lnTo>
                  <a:pt x="369506" y="163195"/>
                </a:lnTo>
                <a:lnTo>
                  <a:pt x="372410" y="168999"/>
                </a:lnTo>
                <a:lnTo>
                  <a:pt x="374880" y="173434"/>
                </a:lnTo>
                <a:lnTo>
                  <a:pt x="378266" y="178750"/>
                </a:lnTo>
                <a:lnTo>
                  <a:pt x="383921" y="187198"/>
                </a:lnTo>
                <a:lnTo>
                  <a:pt x="393573" y="201549"/>
                </a:lnTo>
                <a:lnTo>
                  <a:pt x="393573" y="201549"/>
                </a:lnTo>
                <a:lnTo>
                  <a:pt x="403098" y="211200"/>
                </a:lnTo>
                <a:lnTo>
                  <a:pt x="412750" y="211200"/>
                </a:lnTo>
                <a:lnTo>
                  <a:pt x="412750" y="220725"/>
                </a:lnTo>
                <a:lnTo>
                  <a:pt x="412750" y="230377"/>
                </a:lnTo>
                <a:lnTo>
                  <a:pt x="422275" y="240029"/>
                </a:lnTo>
                <a:lnTo>
                  <a:pt x="431926" y="249554"/>
                </a:lnTo>
                <a:lnTo>
                  <a:pt x="441579" y="249554"/>
                </a:lnTo>
                <a:lnTo>
                  <a:pt x="441579" y="259206"/>
                </a:lnTo>
                <a:lnTo>
                  <a:pt x="451104" y="268731"/>
                </a:lnTo>
              </a:path>
            </a:pathLst>
          </a:custGeom>
          <a:ln w="50800">
            <a:solidFill>
              <a:srgbClr val="F22F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380614" y="5340616"/>
            <a:ext cx="278765" cy="0"/>
          </a:xfrm>
          <a:custGeom>
            <a:avLst/>
            <a:gdLst/>
            <a:ahLst/>
            <a:cxnLst/>
            <a:rect l="l" t="t" r="r" b="b"/>
            <a:pathLst>
              <a:path w="278764">
                <a:moveTo>
                  <a:pt x="0" y="0"/>
                </a:moveTo>
                <a:lnTo>
                  <a:pt x="0" y="0"/>
                </a:lnTo>
                <a:lnTo>
                  <a:pt x="24003" y="0"/>
                </a:lnTo>
                <a:lnTo>
                  <a:pt x="220726" y="0"/>
                </a:lnTo>
                <a:lnTo>
                  <a:pt x="239903" y="0"/>
                </a:lnTo>
                <a:lnTo>
                  <a:pt x="249555" y="0"/>
                </a:lnTo>
                <a:lnTo>
                  <a:pt x="259207" y="0"/>
                </a:lnTo>
                <a:lnTo>
                  <a:pt x="278384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380614" y="5682741"/>
            <a:ext cx="288290" cy="0"/>
          </a:xfrm>
          <a:custGeom>
            <a:avLst/>
            <a:gdLst/>
            <a:ahLst/>
            <a:cxnLst/>
            <a:rect l="l" t="t" r="r" b="b"/>
            <a:pathLst>
              <a:path w="288289">
                <a:moveTo>
                  <a:pt x="0" y="0"/>
                </a:moveTo>
                <a:lnTo>
                  <a:pt x="0" y="0"/>
                </a:lnTo>
                <a:lnTo>
                  <a:pt x="14414" y="0"/>
                </a:lnTo>
                <a:lnTo>
                  <a:pt x="259207" y="0"/>
                </a:lnTo>
                <a:lnTo>
                  <a:pt x="268732" y="0"/>
                </a:lnTo>
                <a:lnTo>
                  <a:pt x="278384" y="0"/>
                </a:lnTo>
                <a:lnTo>
                  <a:pt x="287909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906901" y="5676100"/>
            <a:ext cx="499109" cy="0"/>
          </a:xfrm>
          <a:custGeom>
            <a:avLst/>
            <a:gdLst/>
            <a:ahLst/>
            <a:cxnLst/>
            <a:rect l="l" t="t" r="r" b="b"/>
            <a:pathLst>
              <a:path w="499110">
                <a:moveTo>
                  <a:pt x="0" y="0"/>
                </a:moveTo>
                <a:lnTo>
                  <a:pt x="0" y="0"/>
                </a:lnTo>
                <a:lnTo>
                  <a:pt x="307086" y="0"/>
                </a:lnTo>
                <a:lnTo>
                  <a:pt x="326389" y="0"/>
                </a:lnTo>
                <a:lnTo>
                  <a:pt x="335914" y="0"/>
                </a:lnTo>
                <a:lnTo>
                  <a:pt x="345566" y="0"/>
                </a:lnTo>
                <a:lnTo>
                  <a:pt x="460756" y="0"/>
                </a:lnTo>
                <a:lnTo>
                  <a:pt x="479933" y="0"/>
                </a:lnTo>
                <a:lnTo>
                  <a:pt x="489585" y="0"/>
                </a:lnTo>
                <a:lnTo>
                  <a:pt x="499110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106796" y="7209028"/>
            <a:ext cx="412750" cy="643255"/>
          </a:xfrm>
          <a:custGeom>
            <a:avLst/>
            <a:gdLst/>
            <a:ahLst/>
            <a:cxnLst/>
            <a:rect l="l" t="t" r="r" b="b"/>
            <a:pathLst>
              <a:path w="412750" h="643254">
                <a:moveTo>
                  <a:pt x="182372" y="0"/>
                </a:moveTo>
                <a:lnTo>
                  <a:pt x="182372" y="0"/>
                </a:lnTo>
                <a:lnTo>
                  <a:pt x="182372" y="604774"/>
                </a:lnTo>
                <a:lnTo>
                  <a:pt x="182372" y="623951"/>
                </a:lnTo>
                <a:lnTo>
                  <a:pt x="182372" y="633476"/>
                </a:lnTo>
                <a:lnTo>
                  <a:pt x="182372" y="643128"/>
                </a:lnTo>
              </a:path>
              <a:path w="412750" h="643254">
                <a:moveTo>
                  <a:pt x="163194" y="19177"/>
                </a:moveTo>
                <a:lnTo>
                  <a:pt x="158368" y="19177"/>
                </a:lnTo>
                <a:lnTo>
                  <a:pt x="155353" y="19476"/>
                </a:lnTo>
                <a:lnTo>
                  <a:pt x="152344" y="21574"/>
                </a:lnTo>
                <a:lnTo>
                  <a:pt x="147537" y="27267"/>
                </a:lnTo>
                <a:lnTo>
                  <a:pt x="139128" y="38354"/>
                </a:lnTo>
                <a:lnTo>
                  <a:pt x="130720" y="49516"/>
                </a:lnTo>
                <a:lnTo>
                  <a:pt x="125920" y="55737"/>
                </a:lnTo>
                <a:lnTo>
                  <a:pt x="122930" y="59267"/>
                </a:lnTo>
                <a:lnTo>
                  <a:pt x="119951" y="62357"/>
                </a:lnTo>
                <a:lnTo>
                  <a:pt x="115188" y="67183"/>
                </a:lnTo>
                <a:lnTo>
                  <a:pt x="115188" y="67183"/>
                </a:lnTo>
                <a:lnTo>
                  <a:pt x="105537" y="76708"/>
                </a:lnTo>
                <a:lnTo>
                  <a:pt x="105537" y="96012"/>
                </a:lnTo>
                <a:lnTo>
                  <a:pt x="100774" y="100774"/>
                </a:lnTo>
                <a:lnTo>
                  <a:pt x="97945" y="103828"/>
                </a:lnTo>
                <a:lnTo>
                  <a:pt x="96004" y="107346"/>
                </a:lnTo>
                <a:lnTo>
                  <a:pt x="94050" y="113579"/>
                </a:lnTo>
                <a:lnTo>
                  <a:pt x="91186" y="124777"/>
                </a:lnTo>
                <a:lnTo>
                  <a:pt x="88246" y="136200"/>
                </a:lnTo>
                <a:lnTo>
                  <a:pt x="71078" y="174431"/>
                </a:lnTo>
                <a:lnTo>
                  <a:pt x="51901" y="197729"/>
                </a:lnTo>
                <a:lnTo>
                  <a:pt x="48005" y="202152"/>
                </a:lnTo>
                <a:lnTo>
                  <a:pt x="44110" y="207480"/>
                </a:lnTo>
                <a:lnTo>
                  <a:pt x="38417" y="215963"/>
                </a:lnTo>
                <a:lnTo>
                  <a:pt x="32723" y="224446"/>
                </a:lnTo>
                <a:lnTo>
                  <a:pt x="28821" y="229774"/>
                </a:lnTo>
                <a:lnTo>
                  <a:pt x="24906" y="234197"/>
                </a:lnTo>
                <a:lnTo>
                  <a:pt x="19176" y="239966"/>
                </a:lnTo>
                <a:lnTo>
                  <a:pt x="9525" y="249555"/>
                </a:lnTo>
                <a:lnTo>
                  <a:pt x="4762" y="254381"/>
                </a:lnTo>
                <a:lnTo>
                  <a:pt x="0" y="259207"/>
                </a:lnTo>
                <a:lnTo>
                  <a:pt x="0" y="263969"/>
                </a:lnTo>
                <a:lnTo>
                  <a:pt x="0" y="268732"/>
                </a:lnTo>
              </a:path>
              <a:path w="412750" h="643254">
                <a:moveTo>
                  <a:pt x="172719" y="9525"/>
                </a:moveTo>
                <a:lnTo>
                  <a:pt x="192140" y="23401"/>
                </a:lnTo>
                <a:lnTo>
                  <a:pt x="202112" y="30527"/>
                </a:lnTo>
                <a:lnTo>
                  <a:pt x="205786" y="33152"/>
                </a:lnTo>
                <a:lnTo>
                  <a:pt x="239910" y="56935"/>
                </a:lnTo>
                <a:lnTo>
                  <a:pt x="273557" y="76771"/>
                </a:lnTo>
                <a:lnTo>
                  <a:pt x="310732" y="97720"/>
                </a:lnTo>
                <a:lnTo>
                  <a:pt x="349188" y="113227"/>
                </a:lnTo>
                <a:lnTo>
                  <a:pt x="354504" y="115181"/>
                </a:lnTo>
                <a:lnTo>
                  <a:pt x="358939" y="117122"/>
                </a:lnTo>
                <a:lnTo>
                  <a:pt x="364743" y="119951"/>
                </a:lnTo>
                <a:lnTo>
                  <a:pt x="374395" y="124714"/>
                </a:lnTo>
                <a:lnTo>
                  <a:pt x="379158" y="129540"/>
                </a:lnTo>
                <a:lnTo>
                  <a:pt x="383920" y="134366"/>
                </a:lnTo>
                <a:lnTo>
                  <a:pt x="388747" y="139192"/>
                </a:lnTo>
                <a:lnTo>
                  <a:pt x="393573" y="144018"/>
                </a:lnTo>
                <a:lnTo>
                  <a:pt x="403161" y="144018"/>
                </a:lnTo>
                <a:lnTo>
                  <a:pt x="412750" y="144018"/>
                </a:lnTo>
                <a:lnTo>
                  <a:pt x="412750" y="148780"/>
                </a:lnTo>
                <a:lnTo>
                  <a:pt x="412750" y="153543"/>
                </a:lnTo>
              </a:path>
            </a:pathLst>
          </a:custGeom>
          <a:ln w="50800">
            <a:solidFill>
              <a:srgbClr val="F22F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188591" y="1758505"/>
            <a:ext cx="489584" cy="0"/>
          </a:xfrm>
          <a:custGeom>
            <a:avLst/>
            <a:gdLst/>
            <a:ahLst/>
            <a:cxnLst/>
            <a:rect l="l" t="t" r="r" b="b"/>
            <a:pathLst>
              <a:path w="489585">
                <a:moveTo>
                  <a:pt x="0" y="0"/>
                </a:moveTo>
                <a:lnTo>
                  <a:pt x="0" y="0"/>
                </a:lnTo>
                <a:lnTo>
                  <a:pt x="211200" y="0"/>
                </a:lnTo>
                <a:lnTo>
                  <a:pt x="230377" y="0"/>
                </a:lnTo>
                <a:lnTo>
                  <a:pt x="240029" y="0"/>
                </a:lnTo>
                <a:lnTo>
                  <a:pt x="249554" y="0"/>
                </a:lnTo>
                <a:lnTo>
                  <a:pt x="259206" y="0"/>
                </a:lnTo>
                <a:lnTo>
                  <a:pt x="278383" y="0"/>
                </a:lnTo>
                <a:lnTo>
                  <a:pt x="288035" y="0"/>
                </a:lnTo>
                <a:lnTo>
                  <a:pt x="307213" y="0"/>
                </a:lnTo>
                <a:lnTo>
                  <a:pt x="316738" y="0"/>
                </a:lnTo>
                <a:lnTo>
                  <a:pt x="336041" y="0"/>
                </a:lnTo>
                <a:lnTo>
                  <a:pt x="345566" y="0"/>
                </a:lnTo>
                <a:lnTo>
                  <a:pt x="364744" y="0"/>
                </a:lnTo>
                <a:lnTo>
                  <a:pt x="374395" y="0"/>
                </a:lnTo>
                <a:lnTo>
                  <a:pt x="384047" y="0"/>
                </a:lnTo>
                <a:lnTo>
                  <a:pt x="393572" y="0"/>
                </a:lnTo>
                <a:lnTo>
                  <a:pt x="403225" y="0"/>
                </a:lnTo>
                <a:lnTo>
                  <a:pt x="412750" y="0"/>
                </a:lnTo>
                <a:lnTo>
                  <a:pt x="422401" y="0"/>
                </a:lnTo>
                <a:lnTo>
                  <a:pt x="431926" y="0"/>
                </a:lnTo>
                <a:lnTo>
                  <a:pt x="441578" y="0"/>
                </a:lnTo>
                <a:lnTo>
                  <a:pt x="451231" y="0"/>
                </a:lnTo>
                <a:lnTo>
                  <a:pt x="460756" y="0"/>
                </a:lnTo>
                <a:lnTo>
                  <a:pt x="470407" y="0"/>
                </a:lnTo>
                <a:lnTo>
                  <a:pt x="479932" y="0"/>
                </a:lnTo>
                <a:lnTo>
                  <a:pt x="489584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49242" y="6493141"/>
            <a:ext cx="451484" cy="0"/>
          </a:xfrm>
          <a:custGeom>
            <a:avLst/>
            <a:gdLst/>
            <a:ahLst/>
            <a:cxnLst/>
            <a:rect l="l" t="t" r="r" b="b"/>
            <a:pathLst>
              <a:path w="451485">
                <a:moveTo>
                  <a:pt x="0" y="0"/>
                </a:moveTo>
                <a:lnTo>
                  <a:pt x="0" y="0"/>
                </a:lnTo>
                <a:lnTo>
                  <a:pt x="24003" y="0"/>
                </a:lnTo>
                <a:lnTo>
                  <a:pt x="451231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505329" y="2254757"/>
            <a:ext cx="461009" cy="0"/>
          </a:xfrm>
          <a:custGeom>
            <a:avLst/>
            <a:gdLst/>
            <a:ahLst/>
            <a:cxnLst/>
            <a:rect l="l" t="t" r="r" b="b"/>
            <a:pathLst>
              <a:path w="461010">
                <a:moveTo>
                  <a:pt x="0" y="0"/>
                </a:moveTo>
                <a:lnTo>
                  <a:pt x="0" y="0"/>
                </a:lnTo>
                <a:lnTo>
                  <a:pt x="441578" y="0"/>
                </a:lnTo>
                <a:lnTo>
                  <a:pt x="451231" y="0"/>
                </a:lnTo>
                <a:lnTo>
                  <a:pt x="460882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906901" y="2626550"/>
            <a:ext cx="288290" cy="0"/>
          </a:xfrm>
          <a:custGeom>
            <a:avLst/>
            <a:gdLst/>
            <a:ahLst/>
            <a:cxnLst/>
            <a:rect l="l" t="t" r="r" b="b"/>
            <a:pathLst>
              <a:path w="288289">
                <a:moveTo>
                  <a:pt x="0" y="0"/>
                </a:moveTo>
                <a:lnTo>
                  <a:pt x="0" y="0"/>
                </a:lnTo>
                <a:lnTo>
                  <a:pt x="239902" y="0"/>
                </a:lnTo>
                <a:lnTo>
                  <a:pt x="268732" y="0"/>
                </a:lnTo>
                <a:lnTo>
                  <a:pt x="278384" y="0"/>
                </a:lnTo>
                <a:lnTo>
                  <a:pt x="287909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916426" y="2274951"/>
            <a:ext cx="220979" cy="0"/>
          </a:xfrm>
          <a:custGeom>
            <a:avLst/>
            <a:gdLst/>
            <a:ahLst/>
            <a:cxnLst/>
            <a:rect l="l" t="t" r="r" b="b"/>
            <a:pathLst>
              <a:path w="220979">
                <a:moveTo>
                  <a:pt x="0" y="0"/>
                </a:moveTo>
                <a:lnTo>
                  <a:pt x="0" y="0"/>
                </a:lnTo>
                <a:lnTo>
                  <a:pt x="14414" y="0"/>
                </a:lnTo>
                <a:lnTo>
                  <a:pt x="28828" y="0"/>
                </a:lnTo>
                <a:lnTo>
                  <a:pt x="48006" y="0"/>
                </a:lnTo>
                <a:lnTo>
                  <a:pt x="57658" y="0"/>
                </a:lnTo>
                <a:lnTo>
                  <a:pt x="201675" y="0"/>
                </a:lnTo>
                <a:lnTo>
                  <a:pt x="211200" y="0"/>
                </a:lnTo>
                <a:lnTo>
                  <a:pt x="220852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495804" y="2626956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0" y="0"/>
                </a:lnTo>
                <a:lnTo>
                  <a:pt x="24002" y="0"/>
                </a:lnTo>
                <a:lnTo>
                  <a:pt x="287908" y="0"/>
                </a:lnTo>
                <a:lnTo>
                  <a:pt x="297560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885944" y="3494151"/>
            <a:ext cx="720090" cy="489584"/>
          </a:xfrm>
          <a:custGeom>
            <a:avLst/>
            <a:gdLst/>
            <a:ahLst/>
            <a:cxnLst/>
            <a:rect l="l" t="t" r="r" b="b"/>
            <a:pathLst>
              <a:path w="720089" h="489585">
                <a:moveTo>
                  <a:pt x="326389" y="0"/>
                </a:moveTo>
                <a:lnTo>
                  <a:pt x="326389" y="19176"/>
                </a:lnTo>
                <a:lnTo>
                  <a:pt x="326389" y="31538"/>
                </a:lnTo>
                <a:lnTo>
                  <a:pt x="326389" y="46156"/>
                </a:lnTo>
                <a:lnTo>
                  <a:pt x="326389" y="72478"/>
                </a:lnTo>
                <a:lnTo>
                  <a:pt x="326389" y="119951"/>
                </a:lnTo>
                <a:lnTo>
                  <a:pt x="326389" y="167725"/>
                </a:lnTo>
                <a:lnTo>
                  <a:pt x="326389" y="196151"/>
                </a:lnTo>
                <a:lnTo>
                  <a:pt x="326389" y="216481"/>
                </a:lnTo>
                <a:lnTo>
                  <a:pt x="326389" y="239966"/>
                </a:lnTo>
                <a:lnTo>
                  <a:pt x="326389" y="263226"/>
                </a:lnTo>
                <a:lnTo>
                  <a:pt x="326389" y="281979"/>
                </a:lnTo>
                <a:lnTo>
                  <a:pt x="326389" y="306126"/>
                </a:lnTo>
                <a:lnTo>
                  <a:pt x="326389" y="345566"/>
                </a:lnTo>
                <a:lnTo>
                  <a:pt x="326389" y="384856"/>
                </a:lnTo>
                <a:lnTo>
                  <a:pt x="326389" y="407947"/>
                </a:lnTo>
                <a:lnTo>
                  <a:pt x="326389" y="423835"/>
                </a:lnTo>
                <a:lnTo>
                  <a:pt x="326389" y="441515"/>
                </a:lnTo>
                <a:lnTo>
                  <a:pt x="326389" y="458295"/>
                </a:lnTo>
                <a:lnTo>
                  <a:pt x="326389" y="467883"/>
                </a:lnTo>
                <a:lnTo>
                  <a:pt x="326389" y="473876"/>
                </a:lnTo>
                <a:lnTo>
                  <a:pt x="326389" y="479869"/>
                </a:lnTo>
                <a:lnTo>
                  <a:pt x="326389" y="489458"/>
                </a:lnTo>
                <a:lnTo>
                  <a:pt x="321627" y="489458"/>
                </a:lnTo>
                <a:lnTo>
                  <a:pt x="316864" y="489458"/>
                </a:lnTo>
              </a:path>
              <a:path w="720089" h="489585">
                <a:moveTo>
                  <a:pt x="288035" y="28701"/>
                </a:moveTo>
                <a:lnTo>
                  <a:pt x="282492" y="42578"/>
                </a:lnTo>
                <a:lnTo>
                  <a:pt x="279646" y="49704"/>
                </a:lnTo>
                <a:lnTo>
                  <a:pt x="278597" y="52329"/>
                </a:lnTo>
                <a:lnTo>
                  <a:pt x="250765" y="96585"/>
                </a:lnTo>
                <a:lnTo>
                  <a:pt x="200241" y="152768"/>
                </a:lnTo>
                <a:lnTo>
                  <a:pt x="172948" y="180086"/>
                </a:lnTo>
                <a:lnTo>
                  <a:pt x="143916" y="203683"/>
                </a:lnTo>
                <a:lnTo>
                  <a:pt x="132079" y="213590"/>
                </a:lnTo>
                <a:lnTo>
                  <a:pt x="116623" y="227080"/>
                </a:lnTo>
                <a:lnTo>
                  <a:pt x="91249" y="249554"/>
                </a:lnTo>
                <a:lnTo>
                  <a:pt x="65949" y="271878"/>
                </a:lnTo>
                <a:lnTo>
                  <a:pt x="28828" y="297497"/>
                </a:lnTo>
                <a:lnTo>
                  <a:pt x="4825" y="307086"/>
                </a:lnTo>
                <a:lnTo>
                  <a:pt x="0" y="307086"/>
                </a:lnTo>
              </a:path>
              <a:path w="720089" h="489585">
                <a:moveTo>
                  <a:pt x="307213" y="48005"/>
                </a:moveTo>
                <a:lnTo>
                  <a:pt x="323879" y="48005"/>
                </a:lnTo>
                <a:lnTo>
                  <a:pt x="332438" y="48005"/>
                </a:lnTo>
                <a:lnTo>
                  <a:pt x="335591" y="48005"/>
                </a:lnTo>
                <a:lnTo>
                  <a:pt x="336041" y="48005"/>
                </a:lnTo>
                <a:lnTo>
                  <a:pt x="353832" y="48530"/>
                </a:lnTo>
                <a:lnTo>
                  <a:pt x="370260" y="52204"/>
                </a:lnTo>
                <a:lnTo>
                  <a:pt x="394772" y="62177"/>
                </a:lnTo>
                <a:lnTo>
                  <a:pt x="436816" y="81597"/>
                </a:lnTo>
                <a:lnTo>
                  <a:pt x="478934" y="101167"/>
                </a:lnTo>
                <a:lnTo>
                  <a:pt x="503967" y="112188"/>
                </a:lnTo>
                <a:lnTo>
                  <a:pt x="542353" y="124777"/>
                </a:lnTo>
                <a:lnTo>
                  <a:pt x="597708" y="140297"/>
                </a:lnTo>
                <a:lnTo>
                  <a:pt x="628776" y="148780"/>
                </a:lnTo>
                <a:lnTo>
                  <a:pt x="659545" y="157188"/>
                </a:lnTo>
                <a:lnTo>
                  <a:pt x="676806" y="161988"/>
                </a:lnTo>
                <a:lnTo>
                  <a:pt x="686864" y="164978"/>
                </a:lnTo>
                <a:lnTo>
                  <a:pt x="696023" y="167957"/>
                </a:lnTo>
                <a:lnTo>
                  <a:pt x="710438" y="172720"/>
                </a:lnTo>
                <a:lnTo>
                  <a:pt x="715200" y="172720"/>
                </a:lnTo>
                <a:lnTo>
                  <a:pt x="719963" y="172720"/>
                </a:lnTo>
                <a:lnTo>
                  <a:pt x="719963" y="177546"/>
                </a:lnTo>
                <a:lnTo>
                  <a:pt x="719963" y="182372"/>
                </a:lnTo>
              </a:path>
            </a:pathLst>
          </a:custGeom>
          <a:ln w="50800">
            <a:solidFill>
              <a:srgbClr val="F22F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91052" y="3042919"/>
            <a:ext cx="988694" cy="288036"/>
          </a:xfrm>
          <a:prstGeom prst="rect">
            <a:avLst/>
          </a:prstGeom>
        </p:spPr>
      </p:pic>
      <p:sp>
        <p:nvSpPr>
          <p:cNvPr id="9" name="object 9"/>
          <p:cNvSpPr/>
          <p:nvPr/>
        </p:nvSpPr>
        <p:spPr>
          <a:xfrm>
            <a:off x="3158108" y="5105501"/>
            <a:ext cx="605155" cy="0"/>
          </a:xfrm>
          <a:custGeom>
            <a:avLst/>
            <a:gdLst/>
            <a:ahLst/>
            <a:cxnLst/>
            <a:rect l="l" t="t" r="r" b="b"/>
            <a:pathLst>
              <a:path w="605154">
                <a:moveTo>
                  <a:pt x="0" y="0"/>
                </a:moveTo>
                <a:lnTo>
                  <a:pt x="0" y="0"/>
                </a:lnTo>
                <a:lnTo>
                  <a:pt x="14414" y="0"/>
                </a:lnTo>
                <a:lnTo>
                  <a:pt x="134366" y="0"/>
                </a:lnTo>
                <a:lnTo>
                  <a:pt x="144018" y="0"/>
                </a:lnTo>
                <a:lnTo>
                  <a:pt x="172846" y="0"/>
                </a:lnTo>
                <a:lnTo>
                  <a:pt x="192024" y="0"/>
                </a:lnTo>
                <a:lnTo>
                  <a:pt x="201549" y="0"/>
                </a:lnTo>
                <a:lnTo>
                  <a:pt x="211201" y="0"/>
                </a:lnTo>
                <a:lnTo>
                  <a:pt x="240030" y="0"/>
                </a:lnTo>
                <a:lnTo>
                  <a:pt x="259206" y="0"/>
                </a:lnTo>
                <a:lnTo>
                  <a:pt x="403225" y="0"/>
                </a:lnTo>
                <a:lnTo>
                  <a:pt x="412750" y="0"/>
                </a:lnTo>
                <a:lnTo>
                  <a:pt x="422402" y="0"/>
                </a:lnTo>
                <a:lnTo>
                  <a:pt x="451231" y="0"/>
                </a:lnTo>
                <a:lnTo>
                  <a:pt x="470407" y="0"/>
                </a:lnTo>
                <a:lnTo>
                  <a:pt x="489585" y="0"/>
                </a:lnTo>
                <a:lnTo>
                  <a:pt x="499237" y="0"/>
                </a:lnTo>
                <a:lnTo>
                  <a:pt x="518414" y="0"/>
                </a:lnTo>
                <a:lnTo>
                  <a:pt x="527939" y="0"/>
                </a:lnTo>
                <a:lnTo>
                  <a:pt x="547243" y="0"/>
                </a:lnTo>
                <a:lnTo>
                  <a:pt x="556768" y="0"/>
                </a:lnTo>
                <a:lnTo>
                  <a:pt x="566419" y="0"/>
                </a:lnTo>
                <a:lnTo>
                  <a:pt x="575944" y="0"/>
                </a:lnTo>
                <a:lnTo>
                  <a:pt x="585596" y="0"/>
                </a:lnTo>
                <a:lnTo>
                  <a:pt x="595121" y="0"/>
                </a:lnTo>
                <a:lnTo>
                  <a:pt x="604774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60548" y="2543809"/>
            <a:ext cx="1699132" cy="537591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3292475" y="5524969"/>
            <a:ext cx="67310" cy="103505"/>
            <a:chOff x="3292475" y="5524969"/>
            <a:chExt cx="67310" cy="103505"/>
          </a:xfrm>
        </p:grpSpPr>
        <p:sp>
          <p:nvSpPr>
            <p:cNvPr id="5" name="object 5"/>
            <p:cNvSpPr/>
            <p:nvPr/>
          </p:nvSpPr>
          <p:spPr>
            <a:xfrm>
              <a:off x="3302126" y="5526265"/>
              <a:ext cx="0" cy="102235"/>
            </a:xfrm>
            <a:custGeom>
              <a:avLst/>
              <a:gdLst/>
              <a:ahLst/>
              <a:cxnLst/>
              <a:rect l="l" t="t" r="r" b="b"/>
              <a:pathLst>
                <a:path h="102235">
                  <a:moveTo>
                    <a:pt x="0" y="101625"/>
                  </a:moveTo>
                  <a:lnTo>
                    <a:pt x="0" y="0"/>
                  </a:lnTo>
                  <a:lnTo>
                    <a:pt x="0" y="101625"/>
                  </a:lnTo>
                  <a:close/>
                </a:path>
              </a:pathLst>
            </a:custGeom>
            <a:solidFill>
              <a:srgbClr val="FFB600">
                <a:alpha val="2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292475" y="5575769"/>
              <a:ext cx="67310" cy="0"/>
            </a:xfrm>
            <a:custGeom>
              <a:avLst/>
              <a:gdLst/>
              <a:ahLst/>
              <a:cxnLst/>
              <a:rect l="l" t="t" r="r" b="b"/>
              <a:pathLst>
                <a:path w="67310">
                  <a:moveTo>
                    <a:pt x="0" y="0"/>
                  </a:moveTo>
                  <a:lnTo>
                    <a:pt x="0" y="0"/>
                  </a:lnTo>
                  <a:lnTo>
                    <a:pt x="4825" y="0"/>
                  </a:lnTo>
                  <a:lnTo>
                    <a:pt x="9651" y="0"/>
                  </a:lnTo>
                  <a:lnTo>
                    <a:pt x="19303" y="0"/>
                  </a:lnTo>
                  <a:lnTo>
                    <a:pt x="28828" y="0"/>
                  </a:lnTo>
                  <a:lnTo>
                    <a:pt x="38480" y="0"/>
                  </a:lnTo>
                  <a:lnTo>
                    <a:pt x="48005" y="0"/>
                  </a:lnTo>
                  <a:lnTo>
                    <a:pt x="57658" y="0"/>
                  </a:lnTo>
                  <a:lnTo>
                    <a:pt x="67183" y="0"/>
                  </a:lnTo>
                </a:path>
              </a:pathLst>
            </a:custGeom>
            <a:ln w="101600">
              <a:solidFill>
                <a:srgbClr val="FFB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686047" y="5490717"/>
            <a:ext cx="1670304" cy="2975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002785" y="1967738"/>
            <a:ext cx="2150236" cy="57607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08426" y="1881378"/>
            <a:ext cx="3186938" cy="384047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2543810" y="5654979"/>
            <a:ext cx="729615" cy="0"/>
          </a:xfrm>
          <a:custGeom>
            <a:avLst/>
            <a:gdLst/>
            <a:ahLst/>
            <a:cxnLst/>
            <a:rect l="l" t="t" r="r" b="b"/>
            <a:pathLst>
              <a:path w="729614">
                <a:moveTo>
                  <a:pt x="0" y="0"/>
                </a:moveTo>
                <a:lnTo>
                  <a:pt x="0" y="0"/>
                </a:lnTo>
                <a:lnTo>
                  <a:pt x="729488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994914" y="2495804"/>
            <a:ext cx="556895" cy="0"/>
          </a:xfrm>
          <a:custGeom>
            <a:avLst/>
            <a:gdLst/>
            <a:ahLst/>
            <a:cxnLst/>
            <a:rect l="l" t="t" r="r" b="b"/>
            <a:pathLst>
              <a:path w="556895">
                <a:moveTo>
                  <a:pt x="0" y="0"/>
                </a:moveTo>
                <a:lnTo>
                  <a:pt x="0" y="0"/>
                </a:lnTo>
                <a:lnTo>
                  <a:pt x="547243" y="0"/>
                </a:lnTo>
                <a:lnTo>
                  <a:pt x="556768" y="0"/>
                </a:lnTo>
              </a:path>
            </a:pathLst>
          </a:custGeom>
          <a:ln w="101600">
            <a:solidFill>
              <a:srgbClr val="FFB6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4495800" y="3487928"/>
            <a:ext cx="377190" cy="598170"/>
            <a:chOff x="4495800" y="3487928"/>
            <a:chExt cx="377190" cy="598170"/>
          </a:xfrm>
        </p:grpSpPr>
        <p:sp>
          <p:nvSpPr>
            <p:cNvPr id="5" name="object 5"/>
            <p:cNvSpPr/>
            <p:nvPr/>
          </p:nvSpPr>
          <p:spPr>
            <a:xfrm>
              <a:off x="4588382" y="3513328"/>
              <a:ext cx="67310" cy="547370"/>
            </a:xfrm>
            <a:custGeom>
              <a:avLst/>
              <a:gdLst/>
              <a:ahLst/>
              <a:cxnLst/>
              <a:rect l="l" t="t" r="r" b="b"/>
              <a:pathLst>
                <a:path w="67310" h="547370">
                  <a:moveTo>
                    <a:pt x="67182" y="0"/>
                  </a:moveTo>
                  <a:lnTo>
                    <a:pt x="67182" y="27753"/>
                  </a:lnTo>
                  <a:lnTo>
                    <a:pt x="67182" y="42005"/>
                  </a:lnTo>
                  <a:lnTo>
                    <a:pt x="67182" y="47255"/>
                  </a:lnTo>
                  <a:lnTo>
                    <a:pt x="67182" y="48006"/>
                  </a:lnTo>
                  <a:lnTo>
                    <a:pt x="67108" y="76659"/>
                  </a:lnTo>
                  <a:lnTo>
                    <a:pt x="65173" y="119559"/>
                  </a:lnTo>
                  <a:lnTo>
                    <a:pt x="59441" y="188627"/>
                  </a:lnTo>
                  <a:lnTo>
                    <a:pt x="51651" y="256860"/>
                  </a:lnTo>
                  <a:lnTo>
                    <a:pt x="43243" y="321563"/>
                  </a:lnTo>
                  <a:lnTo>
                    <a:pt x="34834" y="385892"/>
                  </a:lnTo>
                  <a:lnTo>
                    <a:pt x="27018" y="444373"/>
                  </a:lnTo>
                  <a:lnTo>
                    <a:pt x="21138" y="485313"/>
                  </a:lnTo>
                  <a:lnTo>
                    <a:pt x="14414" y="523113"/>
                  </a:lnTo>
                  <a:lnTo>
                    <a:pt x="4825" y="547116"/>
                  </a:lnTo>
                  <a:lnTo>
                    <a:pt x="0" y="547116"/>
                  </a:lnTo>
                </a:path>
              </a:pathLst>
            </a:custGeom>
            <a:ln w="50800">
              <a:solidFill>
                <a:srgbClr val="F22F2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95800" y="3487928"/>
              <a:ext cx="185165" cy="204343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4636388" y="3551682"/>
              <a:ext cx="211454" cy="106045"/>
            </a:xfrm>
            <a:custGeom>
              <a:avLst/>
              <a:gdLst/>
              <a:ahLst/>
              <a:cxnLst/>
              <a:rect l="l" t="t" r="r" b="b"/>
              <a:pathLst>
                <a:path w="211454" h="106045">
                  <a:moveTo>
                    <a:pt x="0" y="0"/>
                  </a:moveTo>
                  <a:lnTo>
                    <a:pt x="19240" y="4826"/>
                  </a:lnTo>
                  <a:lnTo>
                    <a:pt x="30963" y="7991"/>
                  </a:lnTo>
                  <a:lnTo>
                    <a:pt x="40870" y="12049"/>
                  </a:lnTo>
                  <a:lnTo>
                    <a:pt x="54360" y="19702"/>
                  </a:lnTo>
                  <a:lnTo>
                    <a:pt x="76835" y="33655"/>
                  </a:lnTo>
                  <a:lnTo>
                    <a:pt x="99233" y="47606"/>
                  </a:lnTo>
                  <a:lnTo>
                    <a:pt x="112196" y="55252"/>
                  </a:lnTo>
                  <a:lnTo>
                    <a:pt x="120670" y="59292"/>
                  </a:lnTo>
                  <a:lnTo>
                    <a:pt x="129603" y="62420"/>
                  </a:lnTo>
                  <a:lnTo>
                    <a:pt x="138086" y="65249"/>
                  </a:lnTo>
                  <a:lnTo>
                    <a:pt x="143414" y="67190"/>
                  </a:lnTo>
                  <a:lnTo>
                    <a:pt x="147837" y="69144"/>
                  </a:lnTo>
                  <a:lnTo>
                    <a:pt x="153606" y="72009"/>
                  </a:lnTo>
                  <a:lnTo>
                    <a:pt x="163195" y="76835"/>
                  </a:lnTo>
                  <a:lnTo>
                    <a:pt x="168021" y="81597"/>
                  </a:lnTo>
                  <a:lnTo>
                    <a:pt x="172847" y="86360"/>
                  </a:lnTo>
                  <a:lnTo>
                    <a:pt x="177609" y="91186"/>
                  </a:lnTo>
                  <a:lnTo>
                    <a:pt x="182372" y="96012"/>
                  </a:lnTo>
                  <a:lnTo>
                    <a:pt x="191960" y="96012"/>
                  </a:lnTo>
                  <a:lnTo>
                    <a:pt x="201549" y="96012"/>
                  </a:lnTo>
                  <a:lnTo>
                    <a:pt x="206375" y="100838"/>
                  </a:lnTo>
                  <a:lnTo>
                    <a:pt x="211200" y="105664"/>
                  </a:lnTo>
                </a:path>
              </a:pathLst>
            </a:custGeom>
            <a:ln w="50800">
              <a:solidFill>
                <a:srgbClr val="F22F2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6114669" y="6018657"/>
            <a:ext cx="412750" cy="480059"/>
          </a:xfrm>
          <a:custGeom>
            <a:avLst/>
            <a:gdLst/>
            <a:ahLst/>
            <a:cxnLst/>
            <a:rect l="l" t="t" r="r" b="b"/>
            <a:pathLst>
              <a:path w="412750" h="480060">
                <a:moveTo>
                  <a:pt x="230377" y="0"/>
                </a:moveTo>
                <a:lnTo>
                  <a:pt x="230377" y="19420"/>
                </a:lnTo>
                <a:lnTo>
                  <a:pt x="230377" y="29392"/>
                </a:lnTo>
                <a:lnTo>
                  <a:pt x="230377" y="33066"/>
                </a:lnTo>
                <a:lnTo>
                  <a:pt x="230377" y="33591"/>
                </a:lnTo>
                <a:lnTo>
                  <a:pt x="230228" y="54286"/>
                </a:lnTo>
                <a:lnTo>
                  <a:pt x="226332" y="101082"/>
                </a:lnTo>
                <a:lnTo>
                  <a:pt x="220789" y="148780"/>
                </a:lnTo>
                <a:lnTo>
                  <a:pt x="215170" y="196404"/>
                </a:lnTo>
                <a:lnTo>
                  <a:pt x="209314" y="241265"/>
                </a:lnTo>
                <a:lnTo>
                  <a:pt x="200358" y="291631"/>
                </a:lnTo>
                <a:lnTo>
                  <a:pt x="187197" y="345630"/>
                </a:lnTo>
                <a:lnTo>
                  <a:pt x="172839" y="399621"/>
                </a:lnTo>
                <a:lnTo>
                  <a:pt x="150099" y="448695"/>
                </a:lnTo>
                <a:lnTo>
                  <a:pt x="145819" y="457763"/>
                </a:lnTo>
                <a:lnTo>
                  <a:pt x="144243" y="462342"/>
                </a:lnTo>
                <a:lnTo>
                  <a:pt x="144017" y="465581"/>
                </a:lnTo>
                <a:lnTo>
                  <a:pt x="144017" y="470407"/>
                </a:lnTo>
                <a:lnTo>
                  <a:pt x="134429" y="475233"/>
                </a:lnTo>
                <a:lnTo>
                  <a:pt x="124840" y="480059"/>
                </a:lnTo>
              </a:path>
              <a:path w="412750" h="480060">
                <a:moveTo>
                  <a:pt x="220852" y="9651"/>
                </a:moveTo>
                <a:lnTo>
                  <a:pt x="201396" y="20738"/>
                </a:lnTo>
                <a:lnTo>
                  <a:pt x="191404" y="26431"/>
                </a:lnTo>
                <a:lnTo>
                  <a:pt x="187723" y="28529"/>
                </a:lnTo>
                <a:lnTo>
                  <a:pt x="154757" y="48013"/>
                </a:lnTo>
                <a:lnTo>
                  <a:pt x="129603" y="67246"/>
                </a:lnTo>
                <a:lnTo>
                  <a:pt x="115013" y="78743"/>
                </a:lnTo>
                <a:lnTo>
                  <a:pt x="102655" y="87074"/>
                </a:lnTo>
                <a:lnTo>
                  <a:pt x="85785" y="96285"/>
                </a:lnTo>
                <a:lnTo>
                  <a:pt x="57657" y="110426"/>
                </a:lnTo>
                <a:lnTo>
                  <a:pt x="29829" y="124341"/>
                </a:lnTo>
                <a:lnTo>
                  <a:pt x="15049" y="131976"/>
                </a:lnTo>
                <a:lnTo>
                  <a:pt x="8366" y="136027"/>
                </a:lnTo>
                <a:lnTo>
                  <a:pt x="4825" y="139191"/>
                </a:lnTo>
                <a:lnTo>
                  <a:pt x="0" y="144017"/>
                </a:lnTo>
              </a:path>
              <a:path w="412750" h="480060">
                <a:moveTo>
                  <a:pt x="220852" y="9651"/>
                </a:moveTo>
                <a:lnTo>
                  <a:pt x="243026" y="29072"/>
                </a:lnTo>
                <a:lnTo>
                  <a:pt x="254412" y="39044"/>
                </a:lnTo>
                <a:lnTo>
                  <a:pt x="258607" y="42718"/>
                </a:lnTo>
                <a:lnTo>
                  <a:pt x="297568" y="78033"/>
                </a:lnTo>
                <a:lnTo>
                  <a:pt x="335978" y="120014"/>
                </a:lnTo>
                <a:lnTo>
                  <a:pt x="371395" y="160797"/>
                </a:lnTo>
                <a:lnTo>
                  <a:pt x="397143" y="201150"/>
                </a:lnTo>
                <a:lnTo>
                  <a:pt x="403225" y="216026"/>
                </a:lnTo>
                <a:lnTo>
                  <a:pt x="403225" y="220852"/>
                </a:lnTo>
                <a:lnTo>
                  <a:pt x="407987" y="220852"/>
                </a:lnTo>
                <a:lnTo>
                  <a:pt x="412750" y="220852"/>
                </a:lnTo>
              </a:path>
            </a:pathLst>
          </a:custGeom>
          <a:ln w="50800">
            <a:solidFill>
              <a:srgbClr val="F22F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945254" y="6393053"/>
            <a:ext cx="1871853" cy="5567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Mohammed Junaid</dc:creator>
  <cp:lastModifiedBy>Mohammed Junaid</cp:lastModifiedBy>
  <cp:revision>1</cp:revision>
  <dcterms:created xsi:type="dcterms:W3CDTF">2024-06-28T07:07:31Z</dcterms:created>
  <dcterms:modified xsi:type="dcterms:W3CDTF">2024-06-28T07:11:53Z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2024-06-28T00:00:00Z</vt:filetime>
  </property>
  <property fmtid="{D5CDD505-2E9C-101B-9397-08002B2CF9AE}" pid="3" name="Creator">
    <vt:lpwstr>Microsoft® Word 2016</vt:lpwstr>
  </property>
  <property fmtid="{D5CDD505-2E9C-101B-9397-08002B2CF9AE}" pid="4" name="LastSaved">
    <vt:filetime>2024-06-28T00:00:00Z</vt:filetime>
  </property>
  <property fmtid="{D5CDD505-2E9C-101B-9397-08002B2CF9AE}" pid="5" name="Producer">
    <vt:lpwstr>3-Heights(TM) PDF Security Shell 4.8.25.2 (http://www.pdf-tools.com)</vt:lpwstr>
  </property>
</Properties>
</file>